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</p:sldMasterIdLst>
  <p:sldIdLst>
    <p:sldId id="256" r:id="rId11"/>
    <p:sldId id="272" r:id="rId12"/>
    <p:sldId id="273" r:id="rId13"/>
    <p:sldId id="274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7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98" d="100"/>
          <a:sy n="98" d="100"/>
        </p:scale>
        <p:origin x="104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2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AS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81606" y="6492876"/>
            <a:ext cx="2133600" cy="365125"/>
          </a:xfrm>
        </p:spPr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E:\Misc\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189958" y="-22"/>
            <a:ext cx="954087" cy="1272116"/>
          </a:xfrm>
          <a:prstGeom prst="rect">
            <a:avLst/>
          </a:prstGeom>
          <a:noFill/>
        </p:spPr>
      </p:pic>
      <p:pic>
        <p:nvPicPr>
          <p:cNvPr id="8" name="Picture 3" descr="C:\Users\Administrator\Desktop\Untitled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6195488"/>
            <a:ext cx="1857356" cy="662512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 rot="10800000" flipV="1">
            <a:off x="357169" y="6572269"/>
            <a:ext cx="6858049" cy="3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6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AS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81606" y="6492876"/>
            <a:ext cx="2133600" cy="365125"/>
          </a:xfrm>
        </p:spPr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E:\Misc\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189964" y="-22"/>
            <a:ext cx="954087" cy="1272116"/>
          </a:xfrm>
          <a:prstGeom prst="rect">
            <a:avLst/>
          </a:prstGeom>
          <a:noFill/>
        </p:spPr>
      </p:pic>
      <p:pic>
        <p:nvPicPr>
          <p:cNvPr id="8" name="Picture 3" descr="C:\Users\Administrator\Desktop\Untitled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6195488"/>
            <a:ext cx="1857356" cy="662512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 rot="10800000" flipV="1">
            <a:off x="357169" y="6572269"/>
            <a:ext cx="6858049" cy="3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50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86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73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AS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81606" y="6492876"/>
            <a:ext cx="2133600" cy="365125"/>
          </a:xfrm>
        </p:spPr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E:\Misc\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189962" y="-22"/>
            <a:ext cx="954087" cy="1272116"/>
          </a:xfrm>
          <a:prstGeom prst="rect">
            <a:avLst/>
          </a:prstGeom>
          <a:noFill/>
        </p:spPr>
      </p:pic>
      <p:pic>
        <p:nvPicPr>
          <p:cNvPr id="8" name="Picture 3" descr="C:\Users\Administrator\Desktop\Untitled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6195488"/>
            <a:ext cx="1857356" cy="662512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 rot="10800000" flipV="1">
            <a:off x="357169" y="6572269"/>
            <a:ext cx="6858049" cy="3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8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7327-34C6-44EF-9EFA-082F1699C096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88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74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70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4E74EEE-8181-4032-9FFC-A05393CD31D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4350" y="649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Bahnschrift" pitchFamily="34" charset="0"/>
              </a:defRPr>
            </a:lvl1pPr>
          </a:lstStyle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E:\Misc\000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190001" y="-24"/>
            <a:ext cx="954087" cy="954087"/>
          </a:xfrm>
          <a:prstGeom prst="rect">
            <a:avLst/>
          </a:prstGeom>
          <a:noFill/>
        </p:spPr>
      </p:pic>
      <p:pic>
        <p:nvPicPr>
          <p:cNvPr id="8" name="Picture 3" descr="C:\Users\Administrator\Desktop\Untitled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00826" y="6075166"/>
            <a:ext cx="2643174" cy="782871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 rot="10800000" flipV="1">
            <a:off x="285720" y="6500872"/>
            <a:ext cx="6072230" cy="1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C:\Users\Administrator\Desktop\index.jpg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</a:blip>
          <a:srcRect/>
          <a:stretch>
            <a:fillRect/>
          </a:stretch>
        </p:blipFill>
        <p:spPr bwMode="auto">
          <a:xfrm>
            <a:off x="2928926" y="1643049"/>
            <a:ext cx="3114690" cy="311469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46BF3-D81C-45AB-840E-516626B3E93E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46BF3-D81C-45AB-840E-516626B3E93E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4350" y="649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Bahnschrift" pitchFamily="34" charset="0"/>
              </a:defRPr>
            </a:lvl1pPr>
          </a:lstStyle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E:\Misc\0001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189951" y="-24"/>
            <a:ext cx="954087" cy="954087"/>
          </a:xfrm>
          <a:prstGeom prst="rect">
            <a:avLst/>
          </a:prstGeom>
          <a:noFill/>
        </p:spPr>
      </p:pic>
      <p:pic>
        <p:nvPicPr>
          <p:cNvPr id="8" name="Picture 3" descr="C:\Users\Administrator\Desktop\Untitled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00826" y="6075133"/>
            <a:ext cx="2643174" cy="782871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 rot="10800000" flipV="1">
            <a:off x="285720" y="6500838"/>
            <a:ext cx="6072230" cy="1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C:\Users\Administrator\Desktop\index.jpg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</a:blip>
          <a:srcRect/>
          <a:stretch>
            <a:fillRect/>
          </a:stretch>
        </p:blipFill>
        <p:spPr bwMode="auto">
          <a:xfrm>
            <a:off x="2928926" y="1643049"/>
            <a:ext cx="3114690" cy="311469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4350" y="649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Bahnschrift" pitchFamily="34" charset="0"/>
              </a:defRPr>
            </a:lvl1pPr>
          </a:lstStyle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E:\Misc\0001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189951" y="-24"/>
            <a:ext cx="954087" cy="954087"/>
          </a:xfrm>
          <a:prstGeom prst="rect">
            <a:avLst/>
          </a:prstGeom>
          <a:noFill/>
        </p:spPr>
      </p:pic>
      <p:pic>
        <p:nvPicPr>
          <p:cNvPr id="8" name="Picture 3" descr="C:\Users\Administrator\Desktop\Untitled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00826" y="6075133"/>
            <a:ext cx="2643174" cy="782871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 rot="10800000" flipV="1">
            <a:off x="285720" y="6500838"/>
            <a:ext cx="6072230" cy="1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C:\Users\Administrator\Desktop\index.jpg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</a:blip>
          <a:srcRect/>
          <a:stretch>
            <a:fillRect/>
          </a:stretch>
        </p:blipFill>
        <p:spPr bwMode="auto">
          <a:xfrm>
            <a:off x="2928926" y="1643049"/>
            <a:ext cx="3114690" cy="311469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4350" y="649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Bahnschrift" pitchFamily="34" charset="0"/>
              </a:defRPr>
            </a:lvl1pPr>
          </a:lstStyle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E:\Misc\0001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189951" y="-24"/>
            <a:ext cx="954087" cy="954087"/>
          </a:xfrm>
          <a:prstGeom prst="rect">
            <a:avLst/>
          </a:prstGeom>
          <a:noFill/>
        </p:spPr>
      </p:pic>
      <p:pic>
        <p:nvPicPr>
          <p:cNvPr id="8" name="Picture 3" descr="C:\Users\Administrator\Desktop\Untitled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00826" y="6075133"/>
            <a:ext cx="2643174" cy="782871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 rot="10800000" flipV="1">
            <a:off x="285720" y="6500838"/>
            <a:ext cx="6072230" cy="1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C:\Users\Administrator\Desktop\index.jpg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</a:blip>
          <a:srcRect/>
          <a:stretch>
            <a:fillRect/>
          </a:stretch>
        </p:blipFill>
        <p:spPr bwMode="auto">
          <a:xfrm>
            <a:off x="2928926" y="1643049"/>
            <a:ext cx="3114690" cy="311469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4350" y="649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Bahnschrift" pitchFamily="34" charset="0"/>
              </a:defRPr>
            </a:lvl1pPr>
          </a:lstStyle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E:\Misc\000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189999" y="-24"/>
            <a:ext cx="954087" cy="954087"/>
          </a:xfrm>
          <a:prstGeom prst="rect">
            <a:avLst/>
          </a:prstGeom>
          <a:noFill/>
        </p:spPr>
      </p:pic>
      <p:pic>
        <p:nvPicPr>
          <p:cNvPr id="8" name="Picture 3" descr="C:\Users\Administrator\Desktop\Untitled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00826" y="6075165"/>
            <a:ext cx="2643174" cy="782871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 rot="10800000" flipV="1">
            <a:off x="285720" y="6500870"/>
            <a:ext cx="6072230" cy="1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C:\Users\Administrator\Desktop\index.jpg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</a:blip>
          <a:srcRect/>
          <a:stretch>
            <a:fillRect/>
          </a:stretch>
        </p:blipFill>
        <p:spPr bwMode="auto">
          <a:xfrm>
            <a:off x="2928926" y="1643049"/>
            <a:ext cx="3114690" cy="311469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46BF3-D81C-45AB-840E-516626B3E93E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B50CB-00EB-49DA-B141-7D0AD4CED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4350" y="649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Bahnschrift" pitchFamily="34" charset="0"/>
              </a:defRPr>
            </a:lvl1pPr>
          </a:lstStyle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E:\Misc\0001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189949" y="-24"/>
            <a:ext cx="954087" cy="954087"/>
          </a:xfrm>
          <a:prstGeom prst="rect">
            <a:avLst/>
          </a:prstGeom>
          <a:noFill/>
        </p:spPr>
      </p:pic>
      <p:pic>
        <p:nvPicPr>
          <p:cNvPr id="8" name="Picture 3" descr="C:\Users\Administrator\Desktop\Untitled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00826" y="6075131"/>
            <a:ext cx="2643174" cy="782871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 rot="10800000" flipV="1">
            <a:off x="285720" y="6500837"/>
            <a:ext cx="6072230" cy="1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C:\Users\Administrator\Desktop\index.jpg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</a:blip>
          <a:srcRect/>
          <a:stretch>
            <a:fillRect/>
          </a:stretch>
        </p:blipFill>
        <p:spPr bwMode="auto">
          <a:xfrm>
            <a:off x="2928926" y="1643049"/>
            <a:ext cx="3114690" cy="311469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4350" y="649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Bahnschrift" pitchFamily="34" charset="0"/>
              </a:defRPr>
            </a:lvl1pPr>
          </a:lstStyle>
          <a:p>
            <a:fld id="{BF362C79-6863-4CDE-A68F-610AF6C42B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E:\Misc\000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189995" y="-24"/>
            <a:ext cx="954087" cy="954087"/>
          </a:xfrm>
          <a:prstGeom prst="rect">
            <a:avLst/>
          </a:prstGeom>
          <a:noFill/>
        </p:spPr>
      </p:pic>
      <p:pic>
        <p:nvPicPr>
          <p:cNvPr id="8" name="Picture 3" descr="C:\Users\Administrator\Desktop\Untitled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00826" y="6075162"/>
            <a:ext cx="2643174" cy="782871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 rot="10800000" flipV="1">
            <a:off x="285720" y="6500868"/>
            <a:ext cx="6072230" cy="1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C:\Users\Administrator\Desktop\index.jpg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</a:blip>
          <a:srcRect/>
          <a:stretch>
            <a:fillRect/>
          </a:stretch>
        </p:blipFill>
        <p:spPr bwMode="auto">
          <a:xfrm>
            <a:off x="2928926" y="1643049"/>
            <a:ext cx="3114690" cy="311469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554306"/>
            <a:ext cx="7992634" cy="668719"/>
          </a:xfrm>
        </p:spPr>
        <p:txBody>
          <a:bodyPr/>
          <a:lstStyle/>
          <a:p>
            <a:r>
              <a:rPr lang="en-IN" sz="4000" b="1" dirty="0" smtClean="0">
                <a:solidFill>
                  <a:srgbClr val="FF000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All In One Home Service  Provider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3789040"/>
            <a:ext cx="2956284" cy="2016224"/>
          </a:xfrm>
        </p:spPr>
        <p:txBody>
          <a:bodyPr/>
          <a:lstStyle/>
          <a:p>
            <a:pPr algn="l"/>
            <a:r>
              <a:rPr lang="en-US" sz="2400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l"/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Himanshu </a:t>
            </a:r>
            <a:r>
              <a:rPr lang="en-IN" sz="1800" b="1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Vishwakarma</a:t>
            </a:r>
          </a:p>
          <a:p>
            <a:pPr algn="l"/>
            <a:r>
              <a:rPr lang="en-IN" sz="1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Manish Kumar Yadav</a:t>
            </a:r>
          </a:p>
          <a:p>
            <a:pPr algn="l"/>
            <a:r>
              <a:rPr lang="en-IN" sz="1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Robins Yadav</a:t>
            </a:r>
          </a:p>
          <a:p>
            <a:pPr algn="l"/>
            <a:r>
              <a:rPr lang="en-IN" sz="1800" b="1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Prince Pal </a:t>
            </a:r>
          </a:p>
          <a:p>
            <a:pPr algn="l"/>
            <a:r>
              <a:rPr lang="en-IN" sz="1800" b="1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Akash Yadav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3133471"/>
            <a:ext cx="795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tx2"/>
                </a:solidFill>
                <a:latin typeface="Franklin Gothic Demi Cond" panose="020B0706030402020204" pitchFamily="34" charset="0"/>
                <a:cs typeface="Times New Roman" panose="02020603050405020304" pitchFamily="18" charset="0"/>
              </a:rPr>
              <a:t>Department</a:t>
            </a:r>
            <a:r>
              <a:rPr lang="en-IN" sz="3200" dirty="0" smtClean="0">
                <a:latin typeface="Franklin Gothic Demi Cond" panose="020B0706030402020204" pitchFamily="34" charset="0"/>
                <a:cs typeface="Times New Roman" panose="02020603050405020304" pitchFamily="18" charset="0"/>
              </a:rPr>
              <a:t>:</a:t>
            </a:r>
            <a:r>
              <a:rPr lang="en-IN" sz="3200" dirty="0" smtClean="0">
                <a:solidFill>
                  <a:schemeClr val="accent3">
                    <a:lumMod val="50000"/>
                  </a:schemeClr>
                </a:solidFill>
                <a:latin typeface="Franklin Gothic Demi Cond" panose="020B0706030402020204" pitchFamily="34" charset="0"/>
                <a:cs typeface="Times New Roman" panose="02020603050405020304" pitchFamily="18" charset="0"/>
              </a:rPr>
              <a:t>Computer Science </a:t>
            </a:r>
            <a:r>
              <a:rPr lang="en-IN" sz="3200" dirty="0">
                <a:solidFill>
                  <a:schemeClr val="accent3">
                    <a:lumMod val="50000"/>
                  </a:schemeClr>
                </a:solidFill>
                <a:latin typeface="Franklin Gothic Demi Cond" panose="020B0706030402020204" pitchFamily="34" charset="0"/>
                <a:cs typeface="Times New Roman" panose="02020603050405020304" pitchFamily="18" charset="0"/>
              </a:rPr>
              <a:t>&amp;</a:t>
            </a:r>
            <a:r>
              <a:rPr lang="en-IN" sz="3200" dirty="0" smtClean="0">
                <a:solidFill>
                  <a:schemeClr val="accent3">
                    <a:lumMod val="50000"/>
                  </a:schemeClr>
                </a:solidFill>
                <a:latin typeface="Franklin Gothic Demi Cond" panose="020B0706030402020204" pitchFamily="34" charset="0"/>
                <a:cs typeface="Times New Roman" panose="02020603050405020304" pitchFamily="18" charset="0"/>
              </a:rPr>
              <a:t> Engineering </a:t>
            </a:r>
            <a:endParaRPr lang="en-IN" sz="3200" dirty="0">
              <a:solidFill>
                <a:schemeClr val="accent3">
                  <a:lumMod val="50000"/>
                </a:schemeClr>
              </a:solidFill>
              <a:latin typeface="Franklin Gothic Demi Cond" panose="020B07060304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9872" y="762485"/>
            <a:ext cx="245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IN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1004" y="3661701"/>
            <a:ext cx="288032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By:</a:t>
            </a:r>
          </a:p>
          <a:p>
            <a:pPr>
              <a:lnSpc>
                <a:spcPct val="150000"/>
              </a:lnSpc>
            </a:pPr>
            <a:r>
              <a:rPr lang="en-IN" b="1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Vishal Sir</a:t>
            </a:r>
            <a:endParaRPr lang="en-IN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1082" y="4581128"/>
            <a:ext cx="3198168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Co-ordinator:</a:t>
            </a:r>
            <a:endParaRPr lang="en-IN" sz="24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Vishal Sir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915816" y="2210142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(</a:t>
            </a:r>
            <a:r>
              <a:rPr lang="en-IN" sz="3600" b="1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HomeServi)</a:t>
            </a:r>
            <a:endParaRPr lang="en-IN" sz="3600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to basic features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ntegrated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of service providers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expansion to mobile app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107987"/>
            <a:ext cx="1584176" cy="158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49080"/>
            <a:ext cx="1543083" cy="15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6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payments for convenience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and rating system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dedicated mobile app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Expand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more service categories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40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79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HomeServi demonstrates how web technologies can solve real-life problems. It provides a quick, simple, and reliable way to connect households with service providers. With future upgrades, it can evolve into a complete marketplace.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45024"/>
            <a:ext cx="165618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6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36912"/>
            <a:ext cx="8229600" cy="11430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147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792" y="2420889"/>
            <a:ext cx="4176464" cy="1368152"/>
          </a:xfrm>
        </p:spPr>
        <p:txBody>
          <a:bodyPr/>
          <a:lstStyle/>
          <a:p>
            <a:pPr marL="0" indent="0" algn="ctr">
              <a:buNone/>
            </a:pPr>
            <a:r>
              <a:rPr lang="en-IN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IN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7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340768"/>
            <a:ext cx="4536504" cy="4536504"/>
          </a:xfrm>
        </p:spPr>
        <p:txBody>
          <a:bodyPr/>
          <a:lstStyle/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Design/ Architecture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of HomeServi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Limitations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8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3"/>
          </a:xfrm>
        </p:spPr>
        <p:txBody>
          <a:bodyPr/>
          <a:lstStyle/>
          <a:p>
            <a:pPr marL="0" indent="0">
              <a:buNone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HomeServi is a web-based platform built using HTML,CSS and JavaScript that connects households with trusted service providers,offering quick booking ,user-friendly design and reliable home solutions.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749551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connect households with reliable home service providers (Plumber,Electrician, Cleaner,Etc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3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Households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struggle to find reliable home service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providers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methods are slow and inconvenient.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Lack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trust and professionalism in local service providers.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like leakages or electrical faults remain unresolved quickly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581128"/>
            <a:ext cx="1080120" cy="1080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581128"/>
            <a:ext cx="1152128" cy="1152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548905"/>
            <a:ext cx="122413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  <a:b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36911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HomeServi provides a digital platform to book home services instantly. It ensures user-friendly navigation, trusted providers, and quick response. The solution reduces hassle and saves time for households.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service provider can reach within 20 minutes of booking supported by location based tracking</a:t>
            </a:r>
            <a:r>
              <a:rPr lang="en-IN" sz="2400" dirty="0" smtClean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779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 / Architecture</a:t>
            </a:r>
            <a:b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HTML, CSS,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responsive UI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Homepage → Select Service → Book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extended with payments, reviews, and mobile app</a:t>
            </a:r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899592" y="4437112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HomePage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3563888" y="4437112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Select Service 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6228184" y="4419455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Book Now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83768" y="4786173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48064" y="4786173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8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HomeServi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/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 Plumbers, Electricians, Cleaners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Verified Providers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Enhancements: Payments, Reviews, Mobile App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005064"/>
            <a:ext cx="1607183" cy="1940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033694"/>
            <a:ext cx="1981260" cy="2016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149080"/>
            <a:ext cx="1820924" cy="180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3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using HTML, CSS, JavaScript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with a responsive interface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Flow: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1. User visits homepage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2. Selects service category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3. Books service instantly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772816"/>
            <a:ext cx="2717905" cy="28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5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IN" sz="2400" dirty="0" smtClean="0"/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Quick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hassle-free booking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trusted professionals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IN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Providers: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visibility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job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3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PI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P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PI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PIT1</Template>
  <TotalTime>632</TotalTime>
  <Words>425</Words>
  <Application>Microsoft Office PowerPoint</Application>
  <PresentationFormat>On-screen Show (4:3)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</vt:lpstr>
      <vt:lpstr>Bahnschrift</vt:lpstr>
      <vt:lpstr>Calibri</vt:lpstr>
      <vt:lpstr>Franklin Gothic Demi Cond</vt:lpstr>
      <vt:lpstr>Times New Roman</vt:lpstr>
      <vt:lpstr>PIT1</vt:lpstr>
      <vt:lpstr>Office Theme</vt:lpstr>
      <vt:lpstr>PIT</vt:lpstr>
      <vt:lpstr>1_PIT</vt:lpstr>
      <vt:lpstr>2_PIT</vt:lpstr>
      <vt:lpstr>1_PIT1</vt:lpstr>
      <vt:lpstr>1_Office Theme</vt:lpstr>
      <vt:lpstr>3_PIT</vt:lpstr>
      <vt:lpstr>2_PIT1</vt:lpstr>
      <vt:lpstr>2_Office Theme</vt:lpstr>
      <vt:lpstr>All In One Home Service  Provider</vt:lpstr>
      <vt:lpstr>Table of Content</vt:lpstr>
      <vt:lpstr>Introduction </vt:lpstr>
      <vt:lpstr>Problem Statement </vt:lpstr>
      <vt:lpstr>Proposed Solution </vt:lpstr>
      <vt:lpstr>System Design / Architecture </vt:lpstr>
      <vt:lpstr>Features of HomeServi </vt:lpstr>
      <vt:lpstr>Implementation </vt:lpstr>
      <vt:lpstr>Benefits</vt:lpstr>
      <vt:lpstr>Challenges &amp; Limitations</vt:lpstr>
      <vt:lpstr>Future Scope</vt:lpstr>
      <vt:lpstr>Conclusion</vt:lpstr>
      <vt:lpstr>Q &amp; A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directorpc</dc:creator>
  <cp:lastModifiedBy>HP</cp:lastModifiedBy>
  <cp:revision>45</cp:revision>
  <dcterms:created xsi:type="dcterms:W3CDTF">2022-08-31T07:55:29Z</dcterms:created>
  <dcterms:modified xsi:type="dcterms:W3CDTF">2025-09-24T01:32:29Z</dcterms:modified>
</cp:coreProperties>
</file>